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3" r:id="rId4"/>
    <p:sldId id="259" r:id="rId5"/>
    <p:sldId id="260" r:id="rId6"/>
    <p:sldId id="261" r:id="rId7"/>
    <p:sldId id="262" r:id="rId8"/>
    <p:sldId id="264" r:id="rId9"/>
    <p:sldId id="269" r:id="rId10"/>
    <p:sldId id="270" r:id="rId11"/>
    <p:sldId id="271" r:id="rId12"/>
    <p:sldId id="265" r:id="rId13"/>
    <p:sldId id="267" r:id="rId14"/>
    <p:sldId id="268" r:id="rId15"/>
    <p:sldId id="257" r:id="rId16"/>
    <p:sldId id="266" r:id="rId17"/>
    <p:sldId id="273" r:id="rId18"/>
    <p:sldId id="272" r:id="rId1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F8ECD-EAD1-4000-B593-DFBA5200E5B1}" type="datetimeFigureOut">
              <a:rPr lang="nl-NL" smtClean="0"/>
              <a:t>3-4-2016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722BE-FC08-47CC-97E4-01877F7C4AB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8267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F8ECD-EAD1-4000-B593-DFBA5200E5B1}" type="datetimeFigureOut">
              <a:rPr lang="nl-NL" smtClean="0"/>
              <a:t>3-4-2016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722BE-FC08-47CC-97E4-01877F7C4AB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2093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F8ECD-EAD1-4000-B593-DFBA5200E5B1}" type="datetimeFigureOut">
              <a:rPr lang="nl-NL" smtClean="0"/>
              <a:t>3-4-2016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722BE-FC08-47CC-97E4-01877F7C4AB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2179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F8ECD-EAD1-4000-B593-DFBA5200E5B1}" type="datetimeFigureOut">
              <a:rPr lang="nl-NL" smtClean="0"/>
              <a:t>3-4-2016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722BE-FC08-47CC-97E4-01877F7C4AB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2042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F8ECD-EAD1-4000-B593-DFBA5200E5B1}" type="datetimeFigureOut">
              <a:rPr lang="nl-NL" smtClean="0"/>
              <a:t>3-4-2016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722BE-FC08-47CC-97E4-01877F7C4AB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9221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F8ECD-EAD1-4000-B593-DFBA5200E5B1}" type="datetimeFigureOut">
              <a:rPr lang="nl-NL" smtClean="0"/>
              <a:t>3-4-2016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722BE-FC08-47CC-97E4-01877F7C4AB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5482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F8ECD-EAD1-4000-B593-DFBA5200E5B1}" type="datetimeFigureOut">
              <a:rPr lang="nl-NL" smtClean="0"/>
              <a:t>3-4-2016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722BE-FC08-47CC-97E4-01877F7C4AB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27885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F8ECD-EAD1-4000-B593-DFBA5200E5B1}" type="datetimeFigureOut">
              <a:rPr lang="nl-NL" smtClean="0"/>
              <a:t>3-4-2016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722BE-FC08-47CC-97E4-01877F7C4AB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09594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F8ECD-EAD1-4000-B593-DFBA5200E5B1}" type="datetimeFigureOut">
              <a:rPr lang="nl-NL" smtClean="0"/>
              <a:t>3-4-2016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722BE-FC08-47CC-97E4-01877F7C4AB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8295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F8ECD-EAD1-4000-B593-DFBA5200E5B1}" type="datetimeFigureOut">
              <a:rPr lang="nl-NL" smtClean="0"/>
              <a:t>3-4-2016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722BE-FC08-47CC-97E4-01877F7C4AB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5251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F8ECD-EAD1-4000-B593-DFBA5200E5B1}" type="datetimeFigureOut">
              <a:rPr lang="nl-NL" smtClean="0"/>
              <a:t>3-4-2016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722BE-FC08-47CC-97E4-01877F7C4AB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5959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F8ECD-EAD1-4000-B593-DFBA5200E5B1}" type="datetimeFigureOut">
              <a:rPr lang="nl-NL" smtClean="0"/>
              <a:t>3-4-2016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722BE-FC08-47CC-97E4-01877F7C4AB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9314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nl/?hl=xx-pirate&amp;gws_rd=cr&amp;ei=0C0BV9DjFYbWO-WarvAN" TargetMode="External"/><Relationship Id="rId2" Type="http://schemas.openxmlformats.org/officeDocument/2006/relationships/hyperlink" Target="http://elgoog.i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news.google.com/newspaper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Zoeken op Google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7211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sz="6600" dirty="0" smtClean="0"/>
              <a:t>conversie</a:t>
            </a:r>
            <a:endParaRPr lang="nl-NL" sz="6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nl-NL" dirty="0" smtClean="0"/>
              <a:t>50 euro </a:t>
            </a:r>
            <a:r>
              <a:rPr lang="nl-NL" dirty="0" err="1" smtClean="0"/>
              <a:t>to</a:t>
            </a:r>
            <a:r>
              <a:rPr lang="nl-NL" dirty="0" smtClean="0"/>
              <a:t> dollars</a:t>
            </a:r>
          </a:p>
          <a:p>
            <a:pPr marL="0" indent="0" algn="ctr">
              <a:buNone/>
            </a:pPr>
            <a:endParaRPr lang="nl-NL" dirty="0"/>
          </a:p>
          <a:p>
            <a:pPr marL="0" indent="0" algn="ctr">
              <a:buNone/>
            </a:pPr>
            <a:r>
              <a:rPr lang="nl-NL" dirty="0" smtClean="0"/>
              <a:t>50 </a:t>
            </a:r>
            <a:r>
              <a:rPr lang="nl-NL" dirty="0" err="1" smtClean="0"/>
              <a:t>pounds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kilograms</a:t>
            </a:r>
            <a:endParaRPr lang="nl-NL" dirty="0" smtClean="0"/>
          </a:p>
          <a:p>
            <a:pPr marL="0" indent="0" algn="ctr">
              <a:buNone/>
            </a:pPr>
            <a:endParaRPr lang="nl-NL" dirty="0"/>
          </a:p>
          <a:p>
            <a:pPr marL="0" indent="0" algn="ctr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44329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Filetype: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Kijken of iemand ooit een </a:t>
            </a:r>
            <a:r>
              <a:rPr lang="nl-NL" dirty="0" err="1" smtClean="0"/>
              <a:t>powerpoint</a:t>
            </a:r>
            <a:r>
              <a:rPr lang="nl-NL" dirty="0" smtClean="0"/>
              <a:t> over de niesziekte op het internet heeft gezet.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Typ: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Zoekterm </a:t>
            </a:r>
            <a:r>
              <a:rPr lang="nl-NL" dirty="0" err="1" smtClean="0"/>
              <a:t>filetype:ppt</a:t>
            </a:r>
            <a:r>
              <a:rPr lang="nl-NL" dirty="0" smtClean="0"/>
              <a:t>  (geen spatie)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3199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12442" y="267044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9600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IMAGE SEARCH</a:t>
            </a:r>
            <a:endParaRPr lang="nl-NL" sz="9600" dirty="0">
              <a:latin typeface="Adobe Devanagari" panose="02040503050201020203" pitchFamily="18" charset="0"/>
              <a:cs typeface="Adobe Devanagari" panose="02040503050201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3518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8932" y="1330949"/>
            <a:ext cx="9202484" cy="4734999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669701" y="360608"/>
            <a:ext cx="92470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5400" dirty="0" smtClean="0"/>
              <a:t>zoekhulpmiddelen</a:t>
            </a:r>
            <a:endParaRPr lang="nl-NL" sz="5400" dirty="0"/>
          </a:p>
        </p:txBody>
      </p:sp>
    </p:spTree>
    <p:extLst>
      <p:ext uri="{BB962C8B-B14F-4D97-AF65-F5344CB8AC3E}">
        <p14:creationId xmlns:p14="http://schemas.microsoft.com/office/powerpoint/2010/main" val="1782819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Visueel vergelijkbaar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Zoek een foto van een kitten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019" y="2789081"/>
            <a:ext cx="10634097" cy="2645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20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MEDIA WIJSHEID!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nl-NL" dirty="0" smtClean="0"/>
              <a:t>Waar komt die foto vandaan?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 algn="ctr">
              <a:buNone/>
            </a:pPr>
            <a:r>
              <a:rPr lang="nl-NL" dirty="0" smtClean="0"/>
              <a:t>Word ik ge-</a:t>
            </a:r>
            <a:r>
              <a:rPr lang="nl-NL" dirty="0" err="1" smtClean="0"/>
              <a:t>catfished</a:t>
            </a:r>
            <a:r>
              <a:rPr lang="nl-NL" dirty="0" smtClean="0"/>
              <a:t>?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 algn="ctr">
              <a:buNone/>
            </a:pPr>
            <a:r>
              <a:rPr lang="nl-NL" dirty="0" smtClean="0"/>
              <a:t>Wie heeft deze foto gemaakt?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67809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Reverse search</a:t>
            </a:r>
            <a:endParaRPr lang="nl-NL" dirty="0">
              <a:latin typeface="Adobe Fan Heiti Std B" panose="020B0700000000000000" pitchFamily="34" charset="-128"/>
              <a:ea typeface="Adobe Fan Heiti Std B" panose="020B0700000000000000" pitchFamily="34" charset="-128"/>
            </a:endParaRP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199" y="2269420"/>
            <a:ext cx="11002897" cy="1323786"/>
          </a:xfrm>
          <a:prstGeom prst="rect">
            <a:avLst/>
          </a:prstGeom>
        </p:spPr>
      </p:pic>
      <p:sp>
        <p:nvSpPr>
          <p:cNvPr id="5" name="PIJL-RECHTS 4"/>
          <p:cNvSpPr/>
          <p:nvPr/>
        </p:nvSpPr>
        <p:spPr>
          <a:xfrm rot="17841485">
            <a:off x="8049296" y="4159875"/>
            <a:ext cx="2756079" cy="60530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ekstvak 5"/>
          <p:cNvSpPr txBox="1"/>
          <p:nvPr/>
        </p:nvSpPr>
        <p:spPr>
          <a:xfrm>
            <a:off x="669700" y="5203065"/>
            <a:ext cx="72379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/>
              <a:t>o</a:t>
            </a:r>
            <a:r>
              <a:rPr lang="nl-NL" sz="3600" dirty="0" smtClean="0"/>
              <a:t>f sleep een foto naar het </a:t>
            </a:r>
            <a:r>
              <a:rPr lang="nl-NL" sz="3600" dirty="0" err="1" smtClean="0"/>
              <a:t>zoekvak</a:t>
            </a:r>
            <a:endParaRPr lang="nl-NL" sz="3600" dirty="0"/>
          </a:p>
        </p:txBody>
      </p:sp>
    </p:spTree>
    <p:extLst>
      <p:ext uri="{BB962C8B-B14F-4D97-AF65-F5344CB8AC3E}">
        <p14:creationId xmlns:p14="http://schemas.microsoft.com/office/powerpoint/2010/main" val="111841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1) Doe een reverse search van een aantal foto’s.</a:t>
            </a:r>
          </a:p>
          <a:p>
            <a:pPr marL="0" indent="0">
              <a:buNone/>
            </a:pPr>
            <a:r>
              <a:rPr lang="nl-NL" dirty="0" smtClean="0"/>
              <a:t>Klik op ‘visueel vergelijkbaar’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-waar let Google op bij het visueel vergelijken? </a:t>
            </a:r>
          </a:p>
        </p:txBody>
      </p:sp>
    </p:spTree>
    <p:extLst>
      <p:ext uri="{BB962C8B-B14F-4D97-AF65-F5344CB8AC3E}">
        <p14:creationId xmlns:p14="http://schemas.microsoft.com/office/powerpoint/2010/main" val="2110821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For </a:t>
            </a:r>
            <a:r>
              <a:rPr lang="nl-NL" dirty="0" err="1" smtClean="0"/>
              <a:t>fun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Typ: </a:t>
            </a:r>
          </a:p>
          <a:p>
            <a:pPr marL="0" indent="0">
              <a:buNone/>
            </a:pPr>
            <a:r>
              <a:rPr lang="nl-NL" dirty="0" smtClean="0"/>
              <a:t>do a barrel </a:t>
            </a:r>
            <a:r>
              <a:rPr lang="nl-NL" dirty="0" err="1" smtClean="0"/>
              <a:t>roll</a:t>
            </a:r>
            <a:endParaRPr lang="nl-NL" dirty="0" smtClean="0"/>
          </a:p>
          <a:p>
            <a:pPr marL="0" indent="0">
              <a:buNone/>
            </a:pPr>
            <a:r>
              <a:rPr lang="nl-NL" dirty="0" err="1" smtClean="0"/>
              <a:t>Askew</a:t>
            </a:r>
            <a:endParaRPr lang="nl-NL" dirty="0" smtClean="0"/>
          </a:p>
          <a:p>
            <a:pPr marL="0" indent="0">
              <a:buNone/>
            </a:pPr>
            <a:r>
              <a:rPr lang="nl-NL" dirty="0" err="1" smtClean="0"/>
              <a:t>Atari</a:t>
            </a:r>
            <a:r>
              <a:rPr lang="nl-NL" dirty="0" smtClean="0"/>
              <a:t> </a:t>
            </a:r>
            <a:r>
              <a:rPr lang="nl-NL" dirty="0" err="1" smtClean="0"/>
              <a:t>breakout</a:t>
            </a:r>
            <a:r>
              <a:rPr lang="nl-NL" dirty="0" smtClean="0"/>
              <a:t> (druk dan op afbeeldingen)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-Google </a:t>
            </a:r>
            <a:r>
              <a:rPr lang="nl-NL" dirty="0" err="1" smtClean="0"/>
              <a:t>mirror</a:t>
            </a:r>
            <a:r>
              <a:rPr lang="nl-NL" dirty="0" smtClean="0"/>
              <a:t>: </a:t>
            </a:r>
            <a:r>
              <a:rPr lang="nl-NL" dirty="0" smtClean="0">
                <a:hlinkClick r:id="rId2"/>
              </a:rPr>
              <a:t>http://elgoog.im/</a:t>
            </a: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-</a:t>
            </a:r>
            <a:r>
              <a:rPr lang="nl-NL" dirty="0" err="1" smtClean="0"/>
              <a:t>Pirate</a:t>
            </a:r>
            <a:r>
              <a:rPr lang="nl-NL" dirty="0" smtClean="0"/>
              <a:t> google: </a:t>
            </a:r>
            <a:r>
              <a:rPr lang="nl-NL" dirty="0" smtClean="0">
                <a:hlinkClick r:id="rId3"/>
              </a:rPr>
              <a:t>https://www.google.nl/?hl=xx-pirate&amp;gws_rd=cr&amp;ei=0C0BV9DjFYbWO-WarvAN</a:t>
            </a: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35026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zoekterm</a:t>
            </a: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5841" y="1983816"/>
            <a:ext cx="8753921" cy="3901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2462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err="1" smtClean="0"/>
              <a:t>Categoriën</a:t>
            </a:r>
            <a:r>
              <a:rPr lang="nl-NL" dirty="0" smtClean="0"/>
              <a:t> 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662094"/>
            <a:ext cx="10027662" cy="652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6151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“……”</a:t>
            </a:r>
            <a:endParaRPr lang="nl-NL" dirty="0"/>
          </a:p>
        </p:txBody>
      </p:sp>
      <p:sp>
        <p:nvSpPr>
          <p:cNvPr id="5" name="Rechthoek 4"/>
          <p:cNvSpPr/>
          <p:nvPr/>
        </p:nvSpPr>
        <p:spPr>
          <a:xfrm>
            <a:off x="903667" y="2333103"/>
            <a:ext cx="10384665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Aft>
                <a:spcPts val="0"/>
              </a:spcAft>
            </a:pPr>
            <a:r>
              <a:rPr lang="nl-NL" sz="32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Zoek de exacte zin. “de koe stond in het veld” </a:t>
            </a:r>
          </a:p>
          <a:p>
            <a:pPr lvl="0">
              <a:spcAft>
                <a:spcPts val="0"/>
              </a:spcAft>
            </a:pPr>
            <a:endParaRPr lang="nl-NL" sz="32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spcAft>
                <a:spcPts val="0"/>
              </a:spcAft>
            </a:pPr>
            <a:r>
              <a:rPr lang="nl-NL" sz="3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nl-NL" sz="32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lke pagina waar deze zin staat zal dan gegeven worden.</a:t>
            </a:r>
            <a:endParaRPr lang="nl-NL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6404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 </a:t>
            </a:r>
            <a:r>
              <a:rPr lang="nl-NL" sz="4800" dirty="0"/>
              <a:t>*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buNone/>
            </a:pPr>
            <a:r>
              <a:rPr lang="nl-NL" dirty="0"/>
              <a:t>Gebruik een * binnen zo’n zin (tussen aanhalingstekens) om onbekende woorden aan te geven: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 algn="ctr">
              <a:buNone/>
            </a:pPr>
            <a:r>
              <a:rPr lang="nl-NL" dirty="0" smtClean="0"/>
              <a:t>“</a:t>
            </a:r>
            <a:r>
              <a:rPr lang="nl-NL" dirty="0"/>
              <a:t>de * stond in de wei” </a:t>
            </a: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 algn="ctr">
              <a:buNone/>
            </a:pPr>
            <a:r>
              <a:rPr lang="nl-NL" dirty="0" smtClean="0"/>
              <a:t>dan </a:t>
            </a:r>
            <a:r>
              <a:rPr lang="nl-NL" dirty="0"/>
              <a:t>zoekt Google naar alle pagina’s waar iets (*) in de wei staat.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53963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sz="4800" dirty="0" smtClean="0"/>
              <a:t>-</a:t>
            </a:r>
            <a:endParaRPr lang="nl-NL" sz="48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endParaRPr lang="nl-NL" dirty="0" smtClean="0"/>
          </a:p>
          <a:p>
            <a:pPr marL="0" lvl="0" indent="0" algn="ctr">
              <a:buNone/>
            </a:pPr>
            <a:r>
              <a:rPr lang="nl-NL" dirty="0" smtClean="0"/>
              <a:t>Gebruik </a:t>
            </a:r>
            <a:r>
              <a:rPr lang="nl-NL" dirty="0"/>
              <a:t>een – om zoekresultaten uit te sluiten. </a:t>
            </a:r>
            <a:endParaRPr lang="nl-NL" dirty="0" smtClean="0"/>
          </a:p>
          <a:p>
            <a:pPr marL="0" lvl="0" indent="0">
              <a:buNone/>
            </a:pPr>
            <a:endParaRPr lang="nl-NL" dirty="0"/>
          </a:p>
          <a:p>
            <a:pPr marL="0" lvl="0" indent="0" algn="ctr">
              <a:buNone/>
            </a:pPr>
            <a:r>
              <a:rPr lang="nl-NL" dirty="0" smtClean="0"/>
              <a:t>Zoek op Jaguar</a:t>
            </a:r>
          </a:p>
          <a:p>
            <a:pPr marL="0" lvl="0" indent="0" algn="ctr">
              <a:buNone/>
            </a:pPr>
            <a:endParaRPr lang="nl-NL" dirty="0"/>
          </a:p>
          <a:p>
            <a:pPr marL="0" lvl="0" indent="0" algn="ctr">
              <a:buNone/>
            </a:pPr>
            <a:endParaRPr lang="nl-NL" dirty="0" smtClean="0"/>
          </a:p>
          <a:p>
            <a:pPr marL="0" lvl="0" indent="0" algn="ctr">
              <a:buNone/>
            </a:pPr>
            <a:r>
              <a:rPr lang="nl-NL" dirty="0" smtClean="0"/>
              <a:t>Zoek op Jaguar -</a:t>
            </a:r>
            <a:r>
              <a:rPr lang="nl-NL" dirty="0" err="1" smtClean="0"/>
              <a:t>car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33853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site: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387744"/>
            <a:ext cx="10515600" cy="4351338"/>
          </a:xfrm>
        </p:spPr>
        <p:txBody>
          <a:bodyPr/>
          <a:lstStyle/>
          <a:p>
            <a:pPr lvl="0"/>
            <a:r>
              <a:rPr lang="nl-NL" dirty="0"/>
              <a:t>Site:   als ik wil weten hoe vaak een term genoemd wordt op een site, dan typ je:</a:t>
            </a:r>
          </a:p>
          <a:p>
            <a:pPr marL="0" indent="0">
              <a:buNone/>
            </a:pPr>
            <a:r>
              <a:rPr lang="nl-NL" dirty="0"/>
              <a:t>[de term] site: [naam van site]. </a:t>
            </a:r>
          </a:p>
          <a:p>
            <a:pPr marL="0" indent="0">
              <a:buNone/>
            </a:pPr>
            <a:r>
              <a:rPr lang="nl-NL" dirty="0"/>
              <a:t> </a:t>
            </a:r>
          </a:p>
          <a:p>
            <a:pPr marL="0" indent="0">
              <a:buNone/>
            </a:pPr>
            <a:r>
              <a:rPr lang="nl-NL" dirty="0" smtClean="0"/>
              <a:t>ik </a:t>
            </a:r>
            <a:r>
              <a:rPr lang="nl-NL" dirty="0"/>
              <a:t>wil alles lezen over </a:t>
            </a:r>
            <a:r>
              <a:rPr lang="nl-NL" dirty="0" err="1"/>
              <a:t>Daredevil</a:t>
            </a:r>
            <a:r>
              <a:rPr lang="nl-NL" dirty="0"/>
              <a:t>, maar ik heb geen zin om heel </a:t>
            </a:r>
            <a:r>
              <a:rPr lang="nl-NL" dirty="0" smtClean="0"/>
              <a:t>Marvel.com door </a:t>
            </a:r>
            <a:r>
              <a:rPr lang="nl-NL" dirty="0"/>
              <a:t>te klikken.  Dan typ ik: </a:t>
            </a:r>
          </a:p>
          <a:p>
            <a:pPr marL="0" indent="0">
              <a:buNone/>
            </a:pPr>
            <a:r>
              <a:rPr lang="nl-NL" dirty="0"/>
              <a:t> </a:t>
            </a:r>
          </a:p>
          <a:p>
            <a:pPr marL="0" indent="0">
              <a:buNone/>
            </a:pPr>
            <a:r>
              <a:rPr lang="nl-NL" dirty="0" err="1"/>
              <a:t>daredevil</a:t>
            </a:r>
            <a:r>
              <a:rPr lang="nl-NL" dirty="0"/>
              <a:t> Site: marvel.com 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32089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rekenen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nl-NL" dirty="0" smtClean="0"/>
              <a:t>50% van 12354672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00671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Google </a:t>
            </a:r>
            <a:r>
              <a:rPr lang="nl-NL" dirty="0" err="1" smtClean="0"/>
              <a:t>news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nl-NL" dirty="0" smtClean="0"/>
              <a:t>Zoek en druk op nieuws voor nieuwsartikelen in het nieuws</a:t>
            </a:r>
          </a:p>
          <a:p>
            <a:pPr marL="0" indent="0" algn="ctr">
              <a:buNone/>
            </a:pPr>
            <a:endParaRPr lang="nl-NL" dirty="0" smtClean="0"/>
          </a:p>
          <a:p>
            <a:pPr marL="0" indent="0" algn="ctr">
              <a:buNone/>
            </a:pPr>
            <a:endParaRPr lang="nl-NL" dirty="0"/>
          </a:p>
          <a:p>
            <a:pPr marL="0" indent="0" algn="ctr">
              <a:buNone/>
            </a:pPr>
            <a:endParaRPr lang="nl-NL" dirty="0"/>
          </a:p>
          <a:p>
            <a:pPr marL="0" indent="0" algn="ctr">
              <a:buNone/>
            </a:pPr>
            <a:r>
              <a:rPr lang="nl-NL" dirty="0" smtClean="0"/>
              <a:t>Archieven:</a:t>
            </a:r>
            <a:endParaRPr lang="nl-NL" dirty="0" smtClean="0">
              <a:hlinkClick r:id="rId2"/>
            </a:endParaRPr>
          </a:p>
          <a:p>
            <a:pPr marL="0" indent="0" algn="ctr">
              <a:buNone/>
            </a:pPr>
            <a:r>
              <a:rPr lang="nl-NL" dirty="0" smtClean="0">
                <a:hlinkClick r:id="rId2"/>
              </a:rPr>
              <a:t>https://news.google.com/newspapers</a:t>
            </a:r>
            <a:endParaRPr lang="nl-NL" dirty="0" smtClean="0"/>
          </a:p>
          <a:p>
            <a:pPr marL="0" indent="0" algn="ctr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55358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279</Words>
  <Application>Microsoft Office PowerPoint</Application>
  <PresentationFormat>Breedbeeld</PresentationFormat>
  <Paragraphs>79</Paragraphs>
  <Slides>18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18</vt:i4>
      </vt:variant>
    </vt:vector>
  </HeadingPairs>
  <TitlesOfParts>
    <vt:vector size="25" baseType="lpstr">
      <vt:lpstr>Adobe Fan Heiti Std B</vt:lpstr>
      <vt:lpstr>Adobe Devanagari</vt:lpstr>
      <vt:lpstr>Arial</vt:lpstr>
      <vt:lpstr>Calibri</vt:lpstr>
      <vt:lpstr>Calibri Light</vt:lpstr>
      <vt:lpstr>Times New Roman</vt:lpstr>
      <vt:lpstr>Kantoorthema</vt:lpstr>
      <vt:lpstr>Zoeken op Google</vt:lpstr>
      <vt:lpstr>zoekterm</vt:lpstr>
      <vt:lpstr>Categoriën </vt:lpstr>
      <vt:lpstr>“……”</vt:lpstr>
      <vt:lpstr> *</vt:lpstr>
      <vt:lpstr>-</vt:lpstr>
      <vt:lpstr>site: </vt:lpstr>
      <vt:lpstr>rekenen</vt:lpstr>
      <vt:lpstr>Google news</vt:lpstr>
      <vt:lpstr>conversie</vt:lpstr>
      <vt:lpstr>Filetype: </vt:lpstr>
      <vt:lpstr>IMAGE SEARCH</vt:lpstr>
      <vt:lpstr>PowerPoint-presentatie</vt:lpstr>
      <vt:lpstr>Visueel vergelijkbaar</vt:lpstr>
      <vt:lpstr>MEDIA WIJSHEID!</vt:lpstr>
      <vt:lpstr>Reverse search</vt:lpstr>
      <vt:lpstr>opdracht</vt:lpstr>
      <vt:lpstr>For fun</vt:lpstr>
    </vt:vector>
  </TitlesOfParts>
  <Company>Helicon Opleidingen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Zoeken op Google</dc:title>
  <dc:creator>Jeroen Wintraecken</dc:creator>
  <cp:lastModifiedBy>Jeroen Wintraecken</cp:lastModifiedBy>
  <cp:revision>25</cp:revision>
  <dcterms:created xsi:type="dcterms:W3CDTF">2016-04-03T13:31:38Z</dcterms:created>
  <dcterms:modified xsi:type="dcterms:W3CDTF">2016-04-03T15:21:21Z</dcterms:modified>
</cp:coreProperties>
</file>